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9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323" r:id="rId39"/>
    <p:sldId id="321" r:id="rId40"/>
    <p:sldId id="320" r:id="rId41"/>
    <p:sldId id="324" r:id="rId42"/>
    <p:sldId id="322" r:id="rId43"/>
    <p:sldId id="325" r:id="rId44"/>
    <p:sldId id="326" r:id="rId45"/>
    <p:sldId id="327" r:id="rId46"/>
    <p:sldId id="328" r:id="rId47"/>
    <p:sldId id="329" r:id="rId48"/>
    <p:sldId id="330" r:id="rId49"/>
    <p:sldId id="331" r:id="rId50"/>
    <p:sldId id="332" r:id="rId51"/>
    <p:sldId id="333" r:id="rId52"/>
    <p:sldId id="334" r:id="rId53"/>
    <p:sldId id="335" r:id="rId54"/>
    <p:sldId id="336" r:id="rId55"/>
    <p:sldId id="337" r:id="rId56"/>
    <p:sldId id="338" r:id="rId57"/>
    <p:sldId id="339" r:id="rId58"/>
    <p:sldId id="340" r:id="rId59"/>
    <p:sldId id="341" r:id="rId60"/>
    <p:sldId id="342" r:id="rId61"/>
    <p:sldId id="343" r:id="rId62"/>
    <p:sldId id="344" r:id="rId6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2334" y="-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48985" y="93007"/>
            <a:ext cx="6760029" cy="8922935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71550" y="4267200"/>
            <a:ext cx="4800600" cy="21336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7199" y="1932405"/>
            <a:ext cx="6766153" cy="203646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7199" y="1862294"/>
            <a:ext cx="6766153" cy="160773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7199" y="3968865"/>
            <a:ext cx="6766153" cy="147376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42900" y="2007908"/>
            <a:ext cx="6172200" cy="1960033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9"/>
            <a:ext cx="150876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366188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85800" y="1930400"/>
            <a:ext cx="5829300" cy="6096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48985" y="93007"/>
            <a:ext cx="6760029" cy="8922935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1270001"/>
            <a:ext cx="5829300" cy="1816100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397251"/>
            <a:ext cx="5829300" cy="1784349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0075" y="8229600"/>
            <a:ext cx="3000375" cy="6096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2060" y="3169107"/>
            <a:ext cx="6760136" cy="1219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51860" y="3121967"/>
            <a:ext cx="6760336" cy="6095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1230" y="3291840"/>
            <a:ext cx="6760966" cy="6096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9728" y="8278368"/>
            <a:ext cx="342900" cy="6096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85800" y="1930400"/>
            <a:ext cx="2811780" cy="6096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3700463" y="1930400"/>
            <a:ext cx="2811780" cy="6096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64067"/>
            <a:ext cx="5829300" cy="1524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1930400"/>
            <a:ext cx="2800350" cy="1016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714750" y="1930400"/>
            <a:ext cx="2800350" cy="1016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685800" y="2997200"/>
            <a:ext cx="2800350" cy="51816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3714750" y="2997200"/>
            <a:ext cx="2800350" cy="51816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48006" y="93007"/>
            <a:ext cx="6760029" cy="8924544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64067"/>
            <a:ext cx="5829300" cy="1524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2133600"/>
            <a:ext cx="1428750" cy="59944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228850" y="2133600"/>
            <a:ext cx="4286250" cy="59944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534067"/>
            <a:ext cx="5486400" cy="696384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0" y="7261100"/>
            <a:ext cx="5486400" cy="9144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85800" y="8229600"/>
            <a:ext cx="2914650" cy="6096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" y="8278368"/>
            <a:ext cx="342900" cy="6096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51230" y="6244740"/>
            <a:ext cx="6755130" cy="1219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51382" y="6200633"/>
            <a:ext cx="6754979" cy="6095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51383" y="6364299"/>
            <a:ext cx="6754978" cy="65076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31" y="88901"/>
            <a:ext cx="6751405" cy="6108700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48006" y="93007"/>
            <a:ext cx="6760029" cy="8924544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85800" y="366184"/>
            <a:ext cx="5829300" cy="1524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85800" y="1930400"/>
            <a:ext cx="5829300" cy="6096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629150" y="8255000"/>
            <a:ext cx="1857375" cy="63500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85800" y="8229600"/>
            <a:ext cx="2971800" cy="6096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9728" y="8280400"/>
            <a:ext cx="342900" cy="6096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tif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4706" y="1389709"/>
            <a:ext cx="4032447" cy="3010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8760" y="6012160"/>
            <a:ext cx="4896544" cy="2520280"/>
          </a:xfrm>
        </p:spPr>
        <p:txBody>
          <a:bodyPr>
            <a:noAutofit/>
          </a:bodyPr>
          <a:lstStyle/>
          <a:p>
            <a:endParaRPr lang="ru-RU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«Старо-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Тахталинская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2656" y="4400602"/>
            <a:ext cx="6048672" cy="225963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Бессмертный полк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456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08720" y="7623698"/>
            <a:ext cx="4800600" cy="1268782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 </a:t>
            </a:r>
            <a:r>
              <a:rPr lang="ru-RU" sz="2700" b="1" dirty="0"/>
              <a:t>Рыжков Семен </a:t>
            </a:r>
            <a:r>
              <a:rPr lang="ru-RU" sz="2700" b="1" dirty="0" err="1"/>
              <a:t>Миронович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b="1" dirty="0"/>
              <a:t>  (</a:t>
            </a:r>
            <a:r>
              <a:rPr lang="ru-RU" sz="2700" b="1" dirty="0" smtClean="0"/>
              <a:t>1906-1980)</a:t>
            </a:r>
            <a:endParaRPr lang="ru-RU" sz="2700" dirty="0"/>
          </a:p>
        </p:txBody>
      </p:sp>
      <p:pic>
        <p:nvPicPr>
          <p:cNvPr id="5" name="Picture 10" descr="В.В.Талалихин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09" t="3922" r="33287" b="50000"/>
          <a:stretch/>
        </p:blipFill>
        <p:spPr bwMode="auto">
          <a:xfrm>
            <a:off x="485508" y="329248"/>
            <a:ext cx="6111844" cy="729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5383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24744" y="7740352"/>
            <a:ext cx="4800600" cy="1008112"/>
          </a:xfrm>
        </p:spPr>
        <p:txBody>
          <a:bodyPr>
            <a:normAutofit fontScale="90000"/>
          </a:bodyPr>
          <a:lstStyle/>
          <a:p>
            <a:r>
              <a:rPr lang="ru-RU" sz="2700" b="1" dirty="0"/>
              <a:t>Исаева Любовь Дмитриевна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C:\Users\Наталья\Desktop\ВОВ\Исаева Любовь Дмитревна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6712" y="179512"/>
            <a:ext cx="5328592" cy="72728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716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4704" y="7020272"/>
            <a:ext cx="5232648" cy="1800200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/>
              <a:t>Барабанов Павел Сергеевич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b="1" dirty="0"/>
              <a:t>(1920- 1996)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C:\Users\Наталья\Desktop\ВОВ\Барабанов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688" y="179512"/>
            <a:ext cx="5616624" cy="6840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291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52736" y="6804248"/>
            <a:ext cx="4800600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err="1"/>
              <a:t>Старшов</a:t>
            </a:r>
            <a:r>
              <a:rPr lang="ru-RU" sz="2700" b="1" dirty="0"/>
              <a:t> Сергей Иванович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b="1" dirty="0"/>
              <a:t>(1919-1988)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E:\Копия ВОВ\Старшов Сергей Иванович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359" t="13781" r="25256" b="58838"/>
          <a:stretch/>
        </p:blipFill>
        <p:spPr bwMode="auto">
          <a:xfrm rot="5400000">
            <a:off x="260648" y="683568"/>
            <a:ext cx="6624735" cy="56166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79093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2736" y="6290226"/>
            <a:ext cx="4800600" cy="181016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Табунов Николай Васильевич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 (1912-1995)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Рисунок 2" descr="C:\Users\Наталья\Desktop\ВОВ\Табунов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704" y="251520"/>
            <a:ext cx="5256584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3924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8760" y="7596336"/>
            <a:ext cx="4800600" cy="122413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Смирнов Кузьма Никифорович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1924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Наталья\Desktop\ВОВ\Смирнов К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6712" y="251520"/>
            <a:ext cx="5400600" cy="71287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7027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704" y="7596336"/>
            <a:ext cx="5232648" cy="1296144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/>
              <a:t>Белов Андрей Борисович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C:\Users\Наталья\Desktop\ВОВ\Белов Андрей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704" y="179512"/>
            <a:ext cx="5328592" cy="73448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057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0648" y="7668344"/>
            <a:ext cx="6192688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Белов Петр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Борисович                                                            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(1905-1978)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C:\Users\Наталья\Desktop\ВОВ\Белов Петр  Борисович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664" y="172636"/>
            <a:ext cx="5709240" cy="70819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5072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24744" y="8028384"/>
            <a:ext cx="4800600" cy="720080"/>
          </a:xfrm>
        </p:spPr>
        <p:txBody>
          <a:bodyPr>
            <a:noAutofit/>
          </a:bodyPr>
          <a:lstStyle/>
          <a:p>
            <a:r>
              <a:rPr lang="ru-RU" sz="2400" b="1" dirty="0" err="1"/>
              <a:t>Еликов</a:t>
            </a:r>
            <a:r>
              <a:rPr lang="ru-RU" sz="2400" b="1" dirty="0"/>
              <a:t> Николай Владимирович</a:t>
            </a:r>
            <a:endParaRPr lang="ru-RU" sz="2400" dirty="0"/>
          </a:p>
        </p:txBody>
      </p:sp>
      <p:pic>
        <p:nvPicPr>
          <p:cNvPr id="4" name="Рисунок 3" descr="C:\Users\Наталья\Desktop\ВОВ\Еликов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688" y="179512"/>
            <a:ext cx="5832648" cy="7560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5057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80728" y="7236296"/>
            <a:ext cx="5112568" cy="1656184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Смирнова Анна </a:t>
            </a:r>
            <a:r>
              <a:rPr lang="ru-RU" sz="2700" b="1" dirty="0" err="1">
                <a:latin typeface="Times New Roman" pitchFamily="18" charset="0"/>
                <a:cs typeface="Times New Roman" pitchFamily="18" charset="0"/>
              </a:rPr>
              <a:t>Емельяновна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(1919-2007)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C:\Users\Наталья\Desktop\ВОВ\20140310_12323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0728" y="323528"/>
            <a:ext cx="5112568" cy="67687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6652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58416" y="7236296"/>
            <a:ext cx="48006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err="1" smtClean="0"/>
              <a:t>Сардулов</a:t>
            </a:r>
            <a:r>
              <a:rPr lang="ru-RU" sz="3600" b="1" dirty="0" smtClean="0"/>
              <a:t> </a:t>
            </a:r>
            <a:r>
              <a:rPr lang="ru-RU" sz="3600" b="1" dirty="0"/>
              <a:t>Иван Сергеевич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b="1" dirty="0"/>
              <a:t>(</a:t>
            </a:r>
            <a:r>
              <a:rPr lang="ru-RU" sz="3100" b="1" dirty="0"/>
              <a:t>1911-1995</a:t>
            </a:r>
            <a:r>
              <a:rPr lang="ru-RU" b="1" dirty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C:\Users\Наталья\Desktop\ВОВ\Сардулов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0728" y="467544"/>
            <a:ext cx="4896544" cy="67687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7862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52736" y="7740352"/>
            <a:ext cx="4800600" cy="1152128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Емельянов Иван Тихонович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C:\Users\Наталья\Desktop\ВОВ\Емельянов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688" y="288092"/>
            <a:ext cx="5407223" cy="7308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8497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96752" y="7740352"/>
            <a:ext cx="4800600" cy="1080120"/>
          </a:xfrm>
        </p:spPr>
        <p:txBody>
          <a:bodyPr>
            <a:normAutofit fontScale="90000"/>
          </a:bodyPr>
          <a:lstStyle/>
          <a:p>
            <a:r>
              <a:rPr lang="ru-RU" sz="2700" b="1" dirty="0"/>
              <a:t>Иванов Петр Дмитриевич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C:\Users\Наталья\Desktop\ВОВ\Иванов Петр Дмитревич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664" y="323528"/>
            <a:ext cx="6120680" cy="73448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9507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08720" y="7740352"/>
            <a:ext cx="48006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 </a:t>
            </a:r>
            <a:r>
              <a:rPr lang="ru-RU" sz="2700" b="1" dirty="0"/>
              <a:t>Афанасьева Екатерина </a:t>
            </a:r>
            <a:r>
              <a:rPr lang="ru-RU" sz="2700" b="1" dirty="0" err="1"/>
              <a:t>Ананьевна</a:t>
            </a:r>
            <a:r>
              <a:rPr lang="ru-RU" sz="2700" b="1" dirty="0"/>
              <a:t>    </a:t>
            </a:r>
            <a:endParaRPr lang="ru-RU" sz="2700" dirty="0"/>
          </a:p>
        </p:txBody>
      </p:sp>
      <p:pic>
        <p:nvPicPr>
          <p:cNvPr id="4" name="Рисунок 3" descr="C:\Users\Наталья\Desktop\ВОВ\Афанасьева Екатерина Ананьевна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656" y="251520"/>
            <a:ext cx="6192688" cy="74888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3918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6752" y="7380312"/>
            <a:ext cx="4800600" cy="12961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Аликов Федор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Егорович                                             1917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Наталья\Desktop\ВОВ\Аликов Ф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656" y="323528"/>
            <a:ext cx="6264696" cy="720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4560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4664" y="7380312"/>
            <a:ext cx="6120680" cy="1584176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/>
              <a:t>Ферапонтов Александр Степанович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b="1" dirty="0"/>
              <a:t>(1925-2006)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C:\Users\Наталья\Desktop\ВОВ\Ферапонтов Александр Степанович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656" y="323528"/>
            <a:ext cx="6120680" cy="71287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8442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2656" y="6660232"/>
            <a:ext cx="6192688" cy="1512168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/>
              <a:t>Ферапонтов Владислав Никитович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C:\Users\Наталья\Desktop\ВОВ\Ферапонтов Владислав Никитич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2736" y="467544"/>
            <a:ext cx="5161354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0773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80" y="6948264"/>
            <a:ext cx="5544616" cy="12961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Софронов Сергей </a:t>
            </a:r>
            <a:r>
              <a:rPr lang="ru-RU" sz="2400" b="1" dirty="0" smtClean="0"/>
              <a:t>Илларионович                                                      </a:t>
            </a:r>
            <a:r>
              <a:rPr lang="ru-RU" sz="2400" b="1" dirty="0"/>
              <a:t>1918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Рисунок 2" descr="C:\Users\Наталья\Desktop\ВОВ\Софронов Егор Илларионович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704" y="467544"/>
            <a:ext cx="5112568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8459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80728" y="6948264"/>
            <a:ext cx="5040560" cy="1224136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 </a:t>
            </a:r>
            <a:r>
              <a:rPr lang="ru-RU" sz="2700" b="1" dirty="0"/>
              <a:t>Ферапонтов Дмитрий Алексеевич</a:t>
            </a:r>
            <a:endParaRPr lang="ru-RU" sz="2700" dirty="0"/>
          </a:p>
        </p:txBody>
      </p:sp>
      <p:pic>
        <p:nvPicPr>
          <p:cNvPr id="4" name="Рисунок 3" descr="C:\Users\Наталья\Desktop\ВОВ\Ферапонтов Дмитрий Алексеевич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6712" y="611560"/>
            <a:ext cx="5184576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0111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2736" y="6588224"/>
            <a:ext cx="4800600" cy="1296144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 </a:t>
            </a:r>
            <a:r>
              <a:rPr lang="ru-RU" sz="2700" b="1" dirty="0"/>
              <a:t>Калмыков Иван Федорович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b="1" dirty="0" smtClean="0"/>
              <a:t> 1914</a:t>
            </a:r>
            <a:endParaRPr lang="ru-RU" sz="2700" dirty="0"/>
          </a:p>
        </p:txBody>
      </p:sp>
      <p:pic>
        <p:nvPicPr>
          <p:cNvPr id="3" name="Рисунок 2" descr="C:\Users\Наталья\Desktop\ВОВ\Калмыков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0728" y="599004"/>
            <a:ext cx="5040560" cy="62772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8442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699" y="6660232"/>
            <a:ext cx="4800600" cy="172819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Советников Петр Игнатьевич</a:t>
            </a:r>
            <a:endParaRPr lang="ru-RU" sz="2400" dirty="0"/>
          </a:p>
        </p:txBody>
      </p:sp>
      <p:pic>
        <p:nvPicPr>
          <p:cNvPr id="3" name="Рисунок 2" descr="C:\Users\Наталья\Desktop\ВОВ\Советников П И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4744" y="323528"/>
            <a:ext cx="4896544" cy="6840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762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0768" y="7236296"/>
            <a:ext cx="4536504" cy="1907704"/>
          </a:xfrm>
        </p:spPr>
        <p:txBody>
          <a:bodyPr>
            <a:normAutofit/>
          </a:bodyPr>
          <a:lstStyle/>
          <a:p>
            <a:pPr algn="ctr"/>
            <a:r>
              <a:rPr lang="ru-RU" sz="3200" b="1" cap="none" dirty="0" smtClean="0">
                <a:latin typeface="Times New Roman" pitchFamily="18" charset="0"/>
                <a:cs typeface="Times New Roman" pitchFamily="18" charset="0"/>
              </a:rPr>
              <a:t>АБАСЕВ КУЗЬМА ИВАНОВИЧ</a:t>
            </a:r>
            <a:br>
              <a:rPr lang="ru-RU" sz="32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dirty="0" smtClean="0">
                <a:latin typeface="Times New Roman" pitchFamily="18" charset="0"/>
                <a:cs typeface="Times New Roman" pitchFamily="18" charset="0"/>
              </a:rPr>
              <a:t>( 1925-1994)</a:t>
            </a:r>
            <a:endParaRPr lang="ru-RU" sz="2400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C:\Users\Наталья\Desktop\ВОВ\Абасев Кузьма Иванович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696" y="467544"/>
            <a:ext cx="5400600" cy="6912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7840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80" y="7452320"/>
            <a:ext cx="6309320" cy="108012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 Ефремов Георгий </a:t>
            </a:r>
            <a:endParaRPr lang="ru-RU" sz="2800" dirty="0"/>
          </a:p>
        </p:txBody>
      </p:sp>
      <p:pic>
        <p:nvPicPr>
          <p:cNvPr id="3" name="Рисунок 2" descr="E:\Копия ВОВ\Ефремов Георгий Егорович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317" t="6890" r="10875" b="55847"/>
          <a:stretch/>
        </p:blipFill>
        <p:spPr bwMode="auto">
          <a:xfrm>
            <a:off x="836712" y="395536"/>
            <a:ext cx="5328592" cy="65527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37154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0728" y="7164288"/>
            <a:ext cx="504056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/>
              <a:t>Софронов Егор </a:t>
            </a:r>
            <a:r>
              <a:rPr lang="ru-RU" sz="2700" b="1" dirty="0" smtClean="0"/>
              <a:t>Илларионович                                                                  </a:t>
            </a:r>
            <a:r>
              <a:rPr lang="ru-RU" sz="2700" b="1" dirty="0"/>
              <a:t>1913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E:\Копия ВОВ\Софронов Сергей Илларионович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633" t="8615" r="18850" b="55483"/>
          <a:stretch/>
        </p:blipFill>
        <p:spPr bwMode="auto">
          <a:xfrm>
            <a:off x="548680" y="251520"/>
            <a:ext cx="5904656" cy="67958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24846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664" y="7236296"/>
            <a:ext cx="5232648" cy="1584176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Калмыков Федор Иванович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1898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Наталья\Desktop\ВОВ\Калмыков Федор Иванович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133"/>
          <a:stretch/>
        </p:blipFill>
        <p:spPr bwMode="auto">
          <a:xfrm>
            <a:off x="692696" y="395536"/>
            <a:ext cx="5544616" cy="67687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4754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700" y="7308304"/>
            <a:ext cx="4800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/>
              <a:t>Калмыков Иван Федорович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Родился в 1914 году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C:\Users\Наталья\Desktop\ВОВ\Калмыков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672" y="323528"/>
            <a:ext cx="6192688" cy="67687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086762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700" y="7956376"/>
            <a:ext cx="4800600" cy="100811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Советников </a:t>
            </a:r>
            <a:r>
              <a:rPr lang="ru-RU" sz="2700" b="1" dirty="0"/>
              <a:t>Петр Игнатьевич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C:\Users\Наталья\Desktop\ВОВ\Советников П И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672" y="323528"/>
            <a:ext cx="6048672" cy="72728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994726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700" y="7812360"/>
            <a:ext cx="4800600" cy="1152128"/>
          </a:xfrm>
        </p:spPr>
        <p:txBody>
          <a:bodyPr>
            <a:normAutofit fontScale="90000"/>
          </a:bodyPr>
          <a:lstStyle/>
          <a:p>
            <a:r>
              <a:rPr lang="ru-RU" sz="2700" b="1" dirty="0"/>
              <a:t>Иванов Павел Владимирович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22079833"/>
              </p:ext>
            </p:extLst>
          </p:nvPr>
        </p:nvGraphicFramePr>
        <p:xfrm>
          <a:off x="404664" y="323528"/>
          <a:ext cx="6120680" cy="7272808"/>
        </p:xfrm>
        <a:graphic>
          <a:graphicData uri="http://schemas.openxmlformats.org/presentationml/2006/ole">
            <p:oleObj spid="_x0000_s3119" name="Изображение" r:id="rId3" imgW="6866215" imgH="9754445" progId="StaticDib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8959464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700" y="8100392"/>
            <a:ext cx="4800600" cy="864096"/>
          </a:xfrm>
        </p:spPr>
        <p:txBody>
          <a:bodyPr>
            <a:normAutofit/>
          </a:bodyPr>
          <a:lstStyle/>
          <a:p>
            <a:r>
              <a:rPr lang="ru-RU" b="1" dirty="0"/>
              <a:t>Ефремов Георгий </a:t>
            </a:r>
            <a:endParaRPr lang="ru-RU" dirty="0"/>
          </a:p>
        </p:txBody>
      </p:sp>
      <p:pic>
        <p:nvPicPr>
          <p:cNvPr id="3" name="Рисунок 2" descr="E:\Копия ВОВ\Ефремов Георгий Егорович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316" t="6890" r="5883" b="55847"/>
          <a:stretch/>
        </p:blipFill>
        <p:spPr bwMode="auto">
          <a:xfrm>
            <a:off x="908720" y="467544"/>
            <a:ext cx="5472608" cy="74168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2732132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700" y="7380312"/>
            <a:ext cx="4800600" cy="1224136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/>
              <a:t>Софронов Егор Илларионович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dirty="0"/>
              <a:t>                   </a:t>
            </a:r>
            <a:r>
              <a:rPr lang="ru-RU" sz="1800" b="1" dirty="0" err="1" smtClean="0"/>
              <a:t>ился</a:t>
            </a:r>
            <a:r>
              <a:rPr lang="ru-RU" sz="1800" b="1" dirty="0" smtClean="0"/>
              <a:t> в 1913 году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3" name="Рисунок 2" descr="E:\Копия ВОВ\Софронов Сергей Илларионович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633" t="8615" r="18850" b="55483"/>
          <a:stretch/>
        </p:blipFill>
        <p:spPr bwMode="auto">
          <a:xfrm>
            <a:off x="476672" y="539552"/>
            <a:ext cx="6120680" cy="70567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4572836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629570"/>
            <a:ext cx="4461048" cy="600030"/>
          </a:xfrm>
        </p:spPr>
        <p:txBody>
          <a:bodyPr>
            <a:noAutofit/>
          </a:bodyPr>
          <a:lstStyle/>
          <a:p>
            <a:r>
              <a:rPr lang="ru-RU" sz="2000" dirty="0" smtClean="0"/>
              <a:t>    Макаров Петр Никифорович</a:t>
            </a:r>
          </a:p>
          <a:p>
            <a:r>
              <a:rPr lang="ru-RU" sz="2000" dirty="0" smtClean="0"/>
              <a:t>                  (1905-1946)</a:t>
            </a:r>
            <a:endParaRPr lang="ru-RU" sz="2000" dirty="0"/>
          </a:p>
        </p:txBody>
      </p:sp>
      <p:pic>
        <p:nvPicPr>
          <p:cNvPr id="5122" name="Picture 2" descr="C:\Users\Админ\Desktop\отсканир-ие докум-ты\Рисунок (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8583"/>
            <a:ext cx="6669360" cy="73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090992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363695"/>
            <a:ext cx="5109120" cy="865905"/>
          </a:xfrm>
        </p:spPr>
        <p:txBody>
          <a:bodyPr>
            <a:noAutofit/>
          </a:bodyPr>
          <a:lstStyle/>
          <a:p>
            <a:r>
              <a:rPr lang="ru-RU" sz="3200" dirty="0"/>
              <a:t>Рыжков Петр Степанович</a:t>
            </a:r>
          </a:p>
        </p:txBody>
      </p:sp>
      <p:pic>
        <p:nvPicPr>
          <p:cNvPr id="1026" name="Picture 2" descr="C:\Users\Админ\Desktop\отсканир-ие докум-ты\Рисунок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80" y="583865"/>
            <a:ext cx="6048672" cy="658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8302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1168" y="7236296"/>
            <a:ext cx="4800600" cy="132125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Толстов Николай Иванович.</a:t>
            </a:r>
            <a:br>
              <a:rPr lang="ru-RU" sz="2800" b="1" dirty="0"/>
            </a:br>
            <a:r>
              <a:rPr lang="ru-RU" sz="2800" dirty="0" smtClean="0"/>
              <a:t> 1927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5" name="Рисунок 4" descr="C:\Users\Наталья\Desktop\ВОВ\Толстов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6712" y="462980"/>
            <a:ext cx="4949512" cy="67733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6431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98" r="7798"/>
          <a:stretch>
            <a:fillRect/>
          </a:stretch>
        </p:blipFill>
        <p:spPr>
          <a:xfrm>
            <a:off x="260648" y="317989"/>
            <a:ext cx="6120680" cy="7976271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980728" y="7828977"/>
            <a:ext cx="4824536" cy="930565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Смирнов Антон Антонович </a:t>
            </a:r>
          </a:p>
          <a:p>
            <a:pPr algn="ctr"/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1903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3142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2696" y="7629570"/>
            <a:ext cx="5328592" cy="1063503"/>
          </a:xfrm>
        </p:spPr>
        <p:txBody>
          <a:bodyPr>
            <a:normAutofit fontScale="92500"/>
          </a:bodyPr>
          <a:lstStyle/>
          <a:p>
            <a:pPr algn="ctr"/>
            <a:r>
              <a:rPr lang="ru-RU" sz="2800" dirty="0" smtClean="0"/>
              <a:t>  </a:t>
            </a:r>
            <a:r>
              <a:rPr lang="ru-RU" sz="3600" b="1" dirty="0" smtClean="0"/>
              <a:t>Антонов Иван Кузьмич</a:t>
            </a:r>
          </a:p>
        </p:txBody>
      </p:sp>
      <p:pic>
        <p:nvPicPr>
          <p:cNvPr id="7" name="Picture 2" descr="E:\мама\отсканир-ие докум-ты\Рисунок (6)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30" r="8630"/>
          <a:stretch>
            <a:fillRect/>
          </a:stretch>
        </p:blipFill>
        <p:spPr bwMode="auto">
          <a:xfrm>
            <a:off x="692697" y="583865"/>
            <a:ext cx="5322713" cy="709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551905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563101"/>
            <a:ext cx="4821088" cy="1196441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Павлов Александр Игнатьевич</a:t>
            </a:r>
          </a:p>
          <a:p>
            <a:pPr algn="ctr"/>
            <a:r>
              <a:rPr lang="ru-RU" sz="2800" dirty="0" smtClean="0"/>
              <a:t>(1924-1959)</a:t>
            </a:r>
            <a:endParaRPr lang="ru-RU" sz="2800" dirty="0"/>
          </a:p>
        </p:txBody>
      </p:sp>
      <p:pic>
        <p:nvPicPr>
          <p:cNvPr id="5122" name="Picture 2" descr="E:\мама\отсканир-ие докум-ты\Рисунок (4)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03" r="8803"/>
          <a:stretch>
            <a:fillRect/>
          </a:stretch>
        </p:blipFill>
        <p:spPr bwMode="auto">
          <a:xfrm>
            <a:off x="641507" y="336978"/>
            <a:ext cx="5811829" cy="722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741986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563102"/>
            <a:ext cx="4114800" cy="666498"/>
          </a:xfrm>
        </p:spPr>
        <p:txBody>
          <a:bodyPr>
            <a:normAutofit fontScale="70000" lnSpcReduction="20000"/>
          </a:bodyPr>
          <a:lstStyle/>
          <a:p>
            <a:r>
              <a:rPr lang="ru-RU" sz="2800" dirty="0" smtClean="0"/>
              <a:t>        Белов Никон Федотович</a:t>
            </a:r>
          </a:p>
          <a:p>
            <a:r>
              <a:rPr lang="ru-RU" sz="2800" dirty="0" smtClean="0"/>
              <a:t>1914 г.р.-пропал без вести 1942 г</a:t>
            </a:r>
            <a:endParaRPr lang="ru-RU" sz="2800" dirty="0"/>
          </a:p>
        </p:txBody>
      </p:sp>
      <p:pic>
        <p:nvPicPr>
          <p:cNvPr id="7170" name="Picture 2" descr="F:\для Люды\DSCN62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672" y="384458"/>
            <a:ext cx="6120680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854942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363695"/>
            <a:ext cx="4461048" cy="865905"/>
          </a:xfrm>
        </p:spPr>
        <p:txBody>
          <a:bodyPr>
            <a:normAutofit/>
          </a:bodyPr>
          <a:lstStyle/>
          <a:p>
            <a:r>
              <a:rPr lang="ru-RU" sz="2800" dirty="0" err="1" smtClean="0"/>
              <a:t>Абасев</a:t>
            </a:r>
            <a:r>
              <a:rPr lang="ru-RU" sz="2800" dirty="0" smtClean="0"/>
              <a:t> Михаил Иванович</a:t>
            </a:r>
            <a:endParaRPr lang="ru-RU" sz="2800" dirty="0"/>
          </a:p>
        </p:txBody>
      </p:sp>
      <p:pic>
        <p:nvPicPr>
          <p:cNvPr id="8194" name="Picture 2" descr="F:\для Люды\Абасе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632" y="185051"/>
            <a:ext cx="6624736" cy="711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65179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430164"/>
            <a:ext cx="4461048" cy="864096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Ковшов Алексей Михайлович</a:t>
            </a:r>
          </a:p>
          <a:p>
            <a:r>
              <a:rPr lang="ru-RU" sz="2400" dirty="0" smtClean="0"/>
              <a:t>        3.03.1925 -26.08.1990</a:t>
            </a:r>
            <a:endParaRPr lang="ru-RU" sz="2400" dirty="0"/>
          </a:p>
        </p:txBody>
      </p:sp>
      <p:pic>
        <p:nvPicPr>
          <p:cNvPr id="9218" name="Picture 2" descr="C:\Users\Админ\Desktop\отсканир-ие докум-ты\Ковшов Алексе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656" y="450927"/>
            <a:ext cx="6336704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712360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430164"/>
            <a:ext cx="4114800" cy="799436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err="1" smtClean="0"/>
              <a:t>Старшов</a:t>
            </a:r>
            <a:r>
              <a:rPr lang="ru-RU" sz="2400" dirty="0" smtClean="0"/>
              <a:t> Кирилл Афанасьевич </a:t>
            </a:r>
          </a:p>
          <a:p>
            <a:r>
              <a:rPr lang="ru-RU" sz="2400" dirty="0" smtClean="0"/>
              <a:t>         1919 </a:t>
            </a:r>
            <a:r>
              <a:rPr lang="ru-RU" sz="2400" dirty="0" err="1" smtClean="0"/>
              <a:t>г.р</a:t>
            </a:r>
            <a:r>
              <a:rPr lang="ru-RU" sz="2400" dirty="0" smtClean="0"/>
              <a:t>-март 1942</a:t>
            </a:r>
            <a:endParaRPr lang="ru-RU" sz="2400" dirty="0"/>
          </a:p>
        </p:txBody>
      </p:sp>
      <p:pic>
        <p:nvPicPr>
          <p:cNvPr id="10243" name="Picture 3" descr="C:\Users\Админ\Desktop\отсканир-ие докум-ты\Скрипачё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648" y="517396"/>
            <a:ext cx="6408712" cy="671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624012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80728" y="7363695"/>
            <a:ext cx="4752528" cy="79943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     </a:t>
            </a:r>
            <a:r>
              <a:rPr lang="ru-RU" sz="2000" dirty="0" err="1" smtClean="0"/>
              <a:t>Старшов</a:t>
            </a:r>
            <a:r>
              <a:rPr lang="ru-RU" sz="2000" dirty="0" smtClean="0"/>
              <a:t> Александр Афанасьевич</a:t>
            </a:r>
          </a:p>
          <a:p>
            <a:r>
              <a:rPr lang="ru-RU" sz="2000" dirty="0" smtClean="0"/>
              <a:t>                1910 г.р.-февраль 1942 г</a:t>
            </a:r>
            <a:endParaRPr lang="ru-RU" sz="2000" dirty="0"/>
          </a:p>
        </p:txBody>
      </p:sp>
      <p:pic>
        <p:nvPicPr>
          <p:cNvPr id="11266" name="Picture 2" descr="C:\Users\Админ\Desktop\отсканир-ие докум-ты\Скрипачё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648" y="317989"/>
            <a:ext cx="6264696" cy="693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26138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629570"/>
            <a:ext cx="4114800" cy="600030"/>
          </a:xfrm>
        </p:spPr>
        <p:txBody>
          <a:bodyPr>
            <a:normAutofit fontScale="92500"/>
          </a:bodyPr>
          <a:lstStyle/>
          <a:p>
            <a:pPr algn="ctr"/>
            <a:r>
              <a:rPr lang="ru-RU" sz="2800" dirty="0" err="1" smtClean="0"/>
              <a:t>Старшов</a:t>
            </a:r>
            <a:r>
              <a:rPr lang="ru-RU" sz="2800" dirty="0" smtClean="0"/>
              <a:t> Пётр Иванович</a:t>
            </a:r>
            <a:endParaRPr lang="ru-RU" sz="2800" dirty="0"/>
          </a:p>
        </p:txBody>
      </p:sp>
      <p:pic>
        <p:nvPicPr>
          <p:cNvPr id="12290" name="Picture 2" descr="C:\Users\Админ\Desktop\отсканир-ие докум-ты\Старшов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672" y="251520"/>
            <a:ext cx="6048672" cy="704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65322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62508"/>
            <a:ext cx="4389040" cy="664689"/>
          </a:xfrm>
        </p:spPr>
        <p:txBody>
          <a:bodyPr>
            <a:noAutofit/>
          </a:bodyPr>
          <a:lstStyle/>
          <a:p>
            <a:r>
              <a:rPr lang="ru-RU" sz="2400" dirty="0" smtClean="0"/>
              <a:t>Барабанов Тимофей Сергеевич </a:t>
            </a:r>
          </a:p>
          <a:p>
            <a:r>
              <a:rPr lang="ru-RU" sz="2400" dirty="0" smtClean="0"/>
              <a:t>  Пропал без вести в 1942 году</a:t>
            </a:r>
            <a:endParaRPr lang="ru-RU" sz="2400" dirty="0"/>
          </a:p>
        </p:txBody>
      </p:sp>
      <p:pic>
        <p:nvPicPr>
          <p:cNvPr id="13314" name="Picture 2" descr="C:\Users\Админ\Desktop\отсканир-ие докум-ты\DSCN62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632" y="118582"/>
            <a:ext cx="6552728" cy="731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53018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24744" y="6948264"/>
            <a:ext cx="4800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err="1"/>
              <a:t>Падюшов</a:t>
            </a:r>
            <a:r>
              <a:rPr lang="ru-RU" sz="2800" b="1" dirty="0"/>
              <a:t> Алексей Васильевич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(1924-1991)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37989486"/>
              </p:ext>
            </p:extLst>
          </p:nvPr>
        </p:nvGraphicFramePr>
        <p:xfrm>
          <a:off x="1196753" y="539552"/>
          <a:ext cx="4449650" cy="6264696"/>
        </p:xfrm>
        <a:graphic>
          <a:graphicData uri="http://schemas.openxmlformats.org/presentationml/2006/ole">
            <p:oleObj spid="_x0000_s1075" name="Изображение" r:id="rId3" imgW="6957663" imgH="10036410" progId="StaticMetafile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6680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52736" y="7563101"/>
            <a:ext cx="4824536" cy="1063503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  </a:t>
            </a:r>
            <a:r>
              <a:rPr lang="ru-RU" sz="2400" dirty="0" smtClean="0"/>
              <a:t>Мартынов Александр                Тимофеевич</a:t>
            </a:r>
            <a:endParaRPr lang="ru-RU" sz="2400" dirty="0"/>
          </a:p>
        </p:txBody>
      </p:sp>
      <p:pic>
        <p:nvPicPr>
          <p:cNvPr id="14338" name="Picture 2" descr="C:\Users\Админ\Desktop\отсканир-ие докум-ты\Мартынов 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80" y="650334"/>
            <a:ext cx="5995768" cy="677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09738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430164"/>
            <a:ext cx="4114800" cy="79943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Софронов </a:t>
            </a:r>
            <a:r>
              <a:rPr lang="ru-RU" sz="3200" dirty="0" err="1" smtClean="0"/>
              <a:t>Софрон</a:t>
            </a:r>
            <a:r>
              <a:rPr lang="ru-RU" sz="3200" dirty="0" smtClean="0"/>
              <a:t> Викторович</a:t>
            </a:r>
            <a:endParaRPr lang="ru-RU" sz="3200" dirty="0"/>
          </a:p>
        </p:txBody>
      </p:sp>
      <p:pic>
        <p:nvPicPr>
          <p:cNvPr id="15362" name="Picture 2" descr="C:\Users\Админ\Desktop\отсканир-ие докум-ты\Софронов Софрон 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672" y="384458"/>
            <a:ext cx="6120680" cy="684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459460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496633"/>
            <a:ext cx="4114800" cy="864096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 </a:t>
            </a:r>
            <a:r>
              <a:rPr lang="ru-RU" sz="2400" dirty="0" smtClean="0"/>
              <a:t>  Смирнов Фёдор Григорьевич </a:t>
            </a:r>
          </a:p>
          <a:p>
            <a:pPr algn="ctr"/>
            <a:r>
              <a:rPr lang="ru-RU" sz="2400" dirty="0" smtClean="0"/>
              <a:t>Пропал без вести в 1943 году</a:t>
            </a:r>
            <a:endParaRPr lang="ru-RU" sz="2400" dirty="0"/>
          </a:p>
        </p:txBody>
      </p:sp>
      <p:pic>
        <p:nvPicPr>
          <p:cNvPr id="17410" name="Picture 2" descr="C:\Users\Админ\Desktop\отсканир-ие докум-ты\DSCN62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664" y="317989"/>
            <a:ext cx="6048672" cy="704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718549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62508"/>
            <a:ext cx="4114800" cy="467092"/>
          </a:xfrm>
        </p:spPr>
        <p:txBody>
          <a:bodyPr>
            <a:normAutofit fontScale="92500"/>
          </a:bodyPr>
          <a:lstStyle/>
          <a:p>
            <a:pPr algn="ctr"/>
            <a:r>
              <a:rPr lang="ru-RU" sz="2400" dirty="0" smtClean="0"/>
              <a:t>Захаров Иван Илларионович</a:t>
            </a:r>
            <a:endParaRPr lang="ru-RU" sz="2400" dirty="0"/>
          </a:p>
        </p:txBody>
      </p:sp>
      <p:pic>
        <p:nvPicPr>
          <p:cNvPr id="18434" name="Picture 2" descr="C:\Users\Админ\Desktop\отсканир-ие докум-ты\Захаро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704" y="849740"/>
            <a:ext cx="5256584" cy="631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253802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629570"/>
            <a:ext cx="4114800" cy="60003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Иванов Василий Владимирович</a:t>
            </a:r>
            <a:endParaRPr lang="ru-RU" sz="2400" dirty="0"/>
          </a:p>
        </p:txBody>
      </p:sp>
      <p:pic>
        <p:nvPicPr>
          <p:cNvPr id="19458" name="Picture 2" descr="C:\Users\Админ\Desktop\отсканир-ие докум-ты\Немец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704" y="583864"/>
            <a:ext cx="5616624" cy="684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141274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363695"/>
            <a:ext cx="4114800" cy="865905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Терентьев Григорий Матвеевич</a:t>
            </a:r>
          </a:p>
          <a:p>
            <a:pPr algn="ctr"/>
            <a:r>
              <a:rPr lang="ru-RU" sz="2000" dirty="0" smtClean="0"/>
              <a:t>1905-1964</a:t>
            </a:r>
            <a:endParaRPr lang="ru-RU" sz="2000" dirty="0"/>
          </a:p>
        </p:txBody>
      </p:sp>
      <p:pic>
        <p:nvPicPr>
          <p:cNvPr id="20482" name="Picture 2" descr="C:\Users\Админ\Desktop\отсканир-ие докум-ты\Фотография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672" y="384458"/>
            <a:ext cx="5976664" cy="677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38401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12776" y="7297226"/>
            <a:ext cx="4464496" cy="93237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>           Смирнов </a:t>
            </a:r>
            <a:r>
              <a:rPr lang="ru-RU" sz="2000" b="1" dirty="0"/>
              <a:t>Михаил Николаевич</a:t>
            </a:r>
            <a:endParaRPr lang="ru-RU" sz="2000" dirty="0"/>
          </a:p>
          <a:p>
            <a:pPr algn="ctr"/>
            <a:r>
              <a:rPr lang="ru-RU" sz="2000" b="1" dirty="0" smtClean="0"/>
              <a:t>           (</a:t>
            </a:r>
            <a:r>
              <a:rPr lang="ru-RU" sz="2000" b="1" dirty="0"/>
              <a:t>1905-1943)</a:t>
            </a:r>
            <a:endParaRPr lang="ru-RU" sz="2000" dirty="0"/>
          </a:p>
          <a:p>
            <a:endParaRPr lang="ru-RU" sz="1800" dirty="0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pic>
        <p:nvPicPr>
          <p:cNvPr id="7" name="Рисунок 6" descr="C:\Users\Зоя\Desktop\СМН.jpeg"/>
          <p:cNvPicPr/>
          <p:nvPr/>
        </p:nvPicPr>
        <p:blipFill rotWithShape="1">
          <a:blip r:embed="rId2" cstate="print">
            <a:grayscl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194" t="46957" r="36224" b="36613"/>
          <a:stretch/>
        </p:blipFill>
        <p:spPr bwMode="auto">
          <a:xfrm rot="5400000">
            <a:off x="69550" y="990987"/>
            <a:ext cx="6646892" cy="58326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6141884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430164"/>
            <a:ext cx="4114800" cy="799436"/>
          </a:xfrm>
        </p:spPr>
        <p:txBody>
          <a:bodyPr>
            <a:normAutofit fontScale="92500"/>
          </a:bodyPr>
          <a:lstStyle/>
          <a:p>
            <a:r>
              <a:rPr lang="ru-RU" sz="2000" b="1" dirty="0" smtClean="0"/>
              <a:t>     Козлов </a:t>
            </a:r>
            <a:r>
              <a:rPr lang="ru-RU" sz="2000" b="1" dirty="0"/>
              <a:t>Николай </a:t>
            </a:r>
            <a:r>
              <a:rPr lang="ru-RU" sz="2000" b="1" dirty="0" err="1"/>
              <a:t>Клементьевич</a:t>
            </a:r>
            <a:endParaRPr lang="ru-RU" sz="2000" dirty="0"/>
          </a:p>
          <a:p>
            <a:r>
              <a:rPr lang="ru-RU" sz="2000" b="1" dirty="0" smtClean="0"/>
              <a:t>                  (</a:t>
            </a:r>
            <a:r>
              <a:rPr lang="ru-RU" sz="2000" b="1" dirty="0"/>
              <a:t>1894-1958)</a:t>
            </a:r>
            <a:endParaRPr lang="ru-RU" sz="2000" dirty="0"/>
          </a:p>
          <a:p>
            <a:endParaRPr lang="ru-RU" dirty="0"/>
          </a:p>
        </p:txBody>
      </p:sp>
      <p:pic>
        <p:nvPicPr>
          <p:cNvPr id="5" name="Рисунок 4" descr="C:\Users\Зоя\Desktop\КНК.jpe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797" t="50973" r="51349" b="43029"/>
          <a:stretch/>
        </p:blipFill>
        <p:spPr bwMode="auto">
          <a:xfrm rot="5400000">
            <a:off x="-60619" y="1065764"/>
            <a:ext cx="6979237" cy="56166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0410459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430164"/>
            <a:ext cx="4114800" cy="799436"/>
          </a:xfrm>
        </p:spPr>
        <p:txBody>
          <a:bodyPr>
            <a:normAutofit/>
          </a:bodyPr>
          <a:lstStyle/>
          <a:p>
            <a:pPr algn="ctr"/>
            <a:r>
              <a:rPr lang="ru-RU" sz="2000" dirty="0" err="1" smtClean="0"/>
              <a:t>Абасева</a:t>
            </a:r>
            <a:r>
              <a:rPr lang="ru-RU" sz="2000" dirty="0" smtClean="0"/>
              <a:t> Марина Ивановна             (1923-1943)</a:t>
            </a:r>
            <a:endParaRPr lang="ru-RU" sz="20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672" y="583865"/>
            <a:ext cx="6048672" cy="67798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702293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Калмыков Семен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216" y="7629570"/>
            <a:ext cx="6382145" cy="1129972"/>
          </a:xfrm>
        </p:spPr>
        <p:txBody>
          <a:bodyPr>
            <a:normAutofit fontScale="92500" lnSpcReduction="10000"/>
          </a:bodyPr>
          <a:lstStyle/>
          <a:p>
            <a:r>
              <a:rPr lang="ru-RU" sz="3600" dirty="0" smtClean="0"/>
              <a:t>Калмыков Семен </a:t>
            </a:r>
            <a:r>
              <a:rPr lang="ru-RU" sz="3600" dirty="0" err="1" smtClean="0"/>
              <a:t>Емельянович</a:t>
            </a:r>
            <a:endParaRPr lang="ru-RU" sz="3600" dirty="0" smtClean="0"/>
          </a:p>
          <a:p>
            <a:r>
              <a:rPr lang="ru-RU" sz="3600" dirty="0" smtClean="0"/>
              <a:t>             1905-25.11.49</a:t>
            </a:r>
            <a:endParaRPr lang="ru-RU" sz="3600" dirty="0"/>
          </a:p>
        </p:txBody>
      </p:sp>
      <p:pic>
        <p:nvPicPr>
          <p:cNvPr id="1026" name="Picture 2" descr="E:\мама\отсканир-ие докум-ты\CCI17032014_00000.bmp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08" r="3108"/>
          <a:stretch>
            <a:fillRect/>
          </a:stretch>
        </p:blipFill>
        <p:spPr bwMode="auto">
          <a:xfrm>
            <a:off x="836713" y="650334"/>
            <a:ext cx="5209107" cy="694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42099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41080" y="7164288"/>
            <a:ext cx="4800600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>Мартынов </a:t>
            </a:r>
            <a:r>
              <a:rPr lang="ru-RU" sz="2700" b="1" dirty="0"/>
              <a:t>Ефим Павлович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b="1" dirty="0"/>
              <a:t>(1915-1986</a:t>
            </a:r>
            <a:r>
              <a:rPr lang="ru-RU" b="1" dirty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F:\20140312_12170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8720" y="251520"/>
            <a:ext cx="5184576" cy="67687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846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2696" y="7629570"/>
            <a:ext cx="5400600" cy="1129972"/>
          </a:xfrm>
        </p:spPr>
        <p:txBody>
          <a:bodyPr>
            <a:normAutofit fontScale="92500"/>
          </a:bodyPr>
          <a:lstStyle/>
          <a:p>
            <a:r>
              <a:rPr lang="ru-RU" sz="3200" dirty="0" smtClean="0"/>
              <a:t>Соколов Федор Григорьевич</a:t>
            </a:r>
          </a:p>
          <a:p>
            <a:r>
              <a:rPr lang="ru-RU" sz="3200" dirty="0" smtClean="0"/>
              <a:t>12.02.1926             02.10.1975</a:t>
            </a:r>
            <a:endParaRPr lang="ru-RU" sz="3200" dirty="0"/>
          </a:p>
        </p:txBody>
      </p:sp>
      <p:pic>
        <p:nvPicPr>
          <p:cNvPr id="2050" name="Picture 2" descr="E:\мама\отсканир-ие докум-ты\CCI27042015_00000.bmp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63" r="10563"/>
          <a:stretch>
            <a:fillRect/>
          </a:stretch>
        </p:blipFill>
        <p:spPr bwMode="auto">
          <a:xfrm>
            <a:off x="798278" y="517396"/>
            <a:ext cx="5439034" cy="704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397445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6672" y="7563101"/>
            <a:ext cx="6048672" cy="112997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Гордеев Яков Алексеевич</a:t>
            </a:r>
            <a:endParaRPr lang="ru-RU" sz="3200" dirty="0"/>
          </a:p>
        </p:txBody>
      </p:sp>
      <p:pic>
        <p:nvPicPr>
          <p:cNvPr id="3074" name="Picture 2" descr="E:\мама\отсканир-ие докум-ты\CCI28042015_00000.bmp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498" b="3498"/>
          <a:stretch>
            <a:fillRect/>
          </a:stretch>
        </p:blipFill>
        <p:spPr bwMode="auto">
          <a:xfrm>
            <a:off x="836713" y="583865"/>
            <a:ext cx="5178697" cy="690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65800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6672" y="7156451"/>
            <a:ext cx="5832648" cy="1073149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3200" b="1" dirty="0" smtClean="0"/>
              <a:t>Сидоров Александр Николаевич</a:t>
            </a:r>
          </a:p>
          <a:p>
            <a:pPr algn="ctr"/>
            <a:r>
              <a:rPr lang="ru-RU" sz="3200" b="1" dirty="0" smtClean="0"/>
              <a:t>13.02-1024-13.02.1991г</a:t>
            </a:r>
            <a:endParaRPr lang="ru-RU" sz="3200" b="1" dirty="0"/>
          </a:p>
        </p:txBody>
      </p:sp>
      <p:pic>
        <p:nvPicPr>
          <p:cNvPr id="4098" name="Picture 2" descr="E:\мама\отсканир-ие докум-ты\Document_6 iff.tif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50" r="8850"/>
          <a:stretch>
            <a:fillRect/>
          </a:stretch>
        </p:blipFill>
        <p:spPr bwMode="auto">
          <a:xfrm>
            <a:off x="748426" y="384458"/>
            <a:ext cx="5272862" cy="671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981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2736" y="6588224"/>
            <a:ext cx="4800600" cy="18002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Смирнов Пётр Никифорович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(</a:t>
            </a:r>
            <a:r>
              <a:rPr lang="ru-RU" sz="2400" dirty="0" smtClean="0"/>
              <a:t>1919-1997)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Рисунок 2" descr="C:\Users\Наталья\Desktop\ВОВ\20140310_12344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683" t="4196" r="19440" b="45680"/>
          <a:stretch/>
        </p:blipFill>
        <p:spPr bwMode="auto">
          <a:xfrm>
            <a:off x="620688" y="323528"/>
            <a:ext cx="5400600" cy="6840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31240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8680" y="6876256"/>
            <a:ext cx="5904656" cy="1584176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Маринов Иван Дмитриевич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1917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Наталья\Desktop\ВОВ\Маринов Иван Дмитревич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8720" y="179512"/>
            <a:ext cx="5184576" cy="66967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5945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24744" y="7668344"/>
            <a:ext cx="4800600" cy="936104"/>
          </a:xfrm>
        </p:spPr>
        <p:txBody>
          <a:bodyPr>
            <a:normAutofit/>
          </a:bodyPr>
          <a:lstStyle/>
          <a:p>
            <a:r>
              <a:rPr lang="ru-RU" b="1" dirty="0"/>
              <a:t> </a:t>
            </a:r>
            <a:r>
              <a:rPr lang="ru-RU" sz="2700" b="1" dirty="0" err="1"/>
              <a:t>Сардулова</a:t>
            </a:r>
            <a:r>
              <a:rPr lang="ru-RU" sz="2700" b="1" dirty="0"/>
              <a:t> Татьяна Сергеевна</a:t>
            </a:r>
            <a:endParaRPr lang="ru-RU" sz="2700" dirty="0"/>
          </a:p>
        </p:txBody>
      </p:sp>
      <p:pic>
        <p:nvPicPr>
          <p:cNvPr id="4" name="Рисунок 3" descr="C:\Users\Наталья\Desktop\ВОВ\Сардулова Татьяна Сергеевна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8720" y="251520"/>
            <a:ext cx="5184576" cy="70567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3581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440</TotalTime>
  <Words>264</Words>
  <Application>Microsoft Office PowerPoint</Application>
  <PresentationFormat>Экран (4:3)</PresentationFormat>
  <Paragraphs>80</Paragraphs>
  <Slides>62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4" baseType="lpstr">
      <vt:lpstr>Справедливость</vt:lpstr>
      <vt:lpstr>Изображение</vt:lpstr>
      <vt:lpstr>Бессмертный полк</vt:lpstr>
      <vt:lpstr>           Сардулов Иван Сергеевич (1911-1995) </vt:lpstr>
      <vt:lpstr>АБАСЕВ КУЗЬМА ИВАНОВИЧ ( 1925-1994)</vt:lpstr>
      <vt:lpstr>Толстов Николай Иванович.  1927 </vt:lpstr>
      <vt:lpstr>Падюшов Алексей Васильевич (1924-1991) </vt:lpstr>
      <vt:lpstr>              Мартынов Ефим Павлович (1915-1986) </vt:lpstr>
      <vt:lpstr>Смирнов Пётр Никифорович (1919-1997) </vt:lpstr>
      <vt:lpstr>Маринов Иван Дмитриевич                                                                             1917 </vt:lpstr>
      <vt:lpstr> Сардулова Татьяна Сергеевна</vt:lpstr>
      <vt:lpstr> Рыжков Семен Миронович   (1906-1980)</vt:lpstr>
      <vt:lpstr>Исаева Любовь Дмитриевна </vt:lpstr>
      <vt:lpstr>Барабанов Павел Сергеевич (1920- 1996) </vt:lpstr>
      <vt:lpstr>Старшов Сергей Иванович (1919-1988) </vt:lpstr>
      <vt:lpstr>Табунов Николай Васильевич  (1912-1995) </vt:lpstr>
      <vt:lpstr>Смирнов Кузьма Никифорович  1924   </vt:lpstr>
      <vt:lpstr>Белов Андрей Борисович </vt:lpstr>
      <vt:lpstr>Белов Петр Борисович                                                             (1905-1978) </vt:lpstr>
      <vt:lpstr>Еликов Николай Владимирович</vt:lpstr>
      <vt:lpstr>Смирнова Анна Емельяновна (1919-2007) </vt:lpstr>
      <vt:lpstr>Емельянов Иван Тихонович </vt:lpstr>
      <vt:lpstr>Иванов Петр Дмитриевич </vt:lpstr>
      <vt:lpstr> Афанасьева Екатерина Ананьевна    </vt:lpstr>
      <vt:lpstr>Аликов Федор Егорович                                             1917  </vt:lpstr>
      <vt:lpstr>Ферапонтов Александр Степанович (1925-2006) </vt:lpstr>
      <vt:lpstr>Ферапонтов Владислав Никитович </vt:lpstr>
      <vt:lpstr>Софронов Сергей Илларионович                                                      1918  </vt:lpstr>
      <vt:lpstr> Ферапонтов Дмитрий Алексеевич</vt:lpstr>
      <vt:lpstr> Калмыков Иван Федорович  1914</vt:lpstr>
      <vt:lpstr>Советников Петр Игнатьевич</vt:lpstr>
      <vt:lpstr> Ефремов Георгий </vt:lpstr>
      <vt:lpstr>Софронов Егор Илларионович                                                                  1913  </vt:lpstr>
      <vt:lpstr>Калмыков Федор Иванович  1898  </vt:lpstr>
      <vt:lpstr>Калмыков Иван Федорович Родился в 1914 году </vt:lpstr>
      <vt:lpstr> Советников Петр Игнатьевич </vt:lpstr>
      <vt:lpstr>Иванов Павел Владимирович </vt:lpstr>
      <vt:lpstr>Ефремов Георгий </vt:lpstr>
      <vt:lpstr>Софронов Егор Илларионович                    ился в 1913 году 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Калмыков Семен </vt:lpstr>
      <vt:lpstr>Слайд 60</vt:lpstr>
      <vt:lpstr>Слайд 61</vt:lpstr>
      <vt:lpstr>Слайд 62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Бессмертный полк</dc:title>
  <dc:creator>Админ</dc:creator>
  <cp:lastModifiedBy>Ферапонтов</cp:lastModifiedBy>
  <cp:revision>56</cp:revision>
  <dcterms:created xsi:type="dcterms:W3CDTF">2015-02-25T08:26:16Z</dcterms:created>
  <dcterms:modified xsi:type="dcterms:W3CDTF">2018-03-17T16:09:09Z</dcterms:modified>
</cp:coreProperties>
</file>